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5" r:id="rId2"/>
    <p:sldId id="269" r:id="rId3"/>
    <p:sldId id="268" r:id="rId4"/>
    <p:sldId id="292" r:id="rId5"/>
    <p:sldId id="273" r:id="rId6"/>
    <p:sldId id="293" r:id="rId7"/>
    <p:sldId id="271" r:id="rId8"/>
    <p:sldId id="296" r:id="rId9"/>
    <p:sldId id="297" r:id="rId10"/>
    <p:sldId id="298" r:id="rId11"/>
    <p:sldId id="299" r:id="rId12"/>
    <p:sldId id="300" r:id="rId13"/>
    <p:sldId id="301" r:id="rId14"/>
    <p:sldId id="309" r:id="rId15"/>
    <p:sldId id="310" r:id="rId16"/>
    <p:sldId id="270" r:id="rId17"/>
    <p:sldId id="303" r:id="rId18"/>
    <p:sldId id="302" r:id="rId19"/>
    <p:sldId id="307" r:id="rId20"/>
    <p:sldId id="308" r:id="rId21"/>
    <p:sldId id="267" r:id="rId22"/>
    <p:sldId id="294" r:id="rId23"/>
    <p:sldId id="281" r:id="rId24"/>
    <p:sldId id="288" r:id="rId25"/>
  </p:sldIdLst>
  <p:sldSz cx="12192000" cy="6858000"/>
  <p:notesSz cx="6858000" cy="9144000"/>
  <p:embeddedFontLst>
    <p:embeddedFont>
      <p:font typeface="나눔스퀘어" panose="020B0600000101010101" pitchFamily="50" charset="-127"/>
      <p:regular r:id="rId26"/>
    </p:embeddedFont>
    <p:embeddedFont>
      <p:font typeface="나눔스퀘어 Bold" panose="020B0600000101010101" pitchFamily="50" charset="-127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434"/>
    <a:srgbClr val="3F668F"/>
    <a:srgbClr val="EBF1F9"/>
    <a:srgbClr val="E5E6E8"/>
    <a:srgbClr val="B28659"/>
    <a:srgbClr val="E5D8C9"/>
    <a:srgbClr val="FDC467"/>
    <a:srgbClr val="05264E"/>
    <a:srgbClr val="4A7ECA"/>
    <a:srgbClr val="E8CFB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34B615-9B69-CB41-BDB1-A0D308B93815}" v="24" dt="2025-06-02T03:08:13.828"/>
    <p1510:client id="{F98B7FE0-4E83-E666-D77D-3CDB4DE64EBE}" v="1" dt="2025-06-01T06:52:16.3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11" autoAdjust="0"/>
    <p:restoredTop sz="94660"/>
  </p:normalViewPr>
  <p:slideViewPr>
    <p:cSldViewPr snapToGrid="0" showGuides="1">
      <p:cViewPr varScale="1">
        <p:scale>
          <a:sx n="60" d="100"/>
          <a:sy n="60" d="100"/>
        </p:scale>
        <p:origin x="-96" y="-12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C10B6B7-9287-7501-CDA6-8356E75D1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E81D7789-CFE6-22C9-EB44-6E3D7665C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ABCA949-B4EE-25C2-426F-595ACA294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D007A88-52D3-3EFF-6853-3025E40E3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966BC29-0782-692B-304F-89DC72FBA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681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E19D579-00AE-5EB2-F99B-B5118D1A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3655C236-4919-F27E-161B-2618B810E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8450B109-2960-D7CB-5E6F-57AECDDDF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91F961B-86A3-5132-CCE4-45ED29E16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F1260B2-A146-9DBC-FB7C-6F60E73FF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A64D54C-F997-D8B8-74D2-AB628B04D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163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228DFA3-D2CC-FBAB-2AE8-7A314CAD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8D4F396-6EAC-6880-AA87-59D44962F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1D042A8-CF81-6626-654A-EE5786EAC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83A36F7-0E5B-DBD2-EF15-F210CCA6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CFC8737-238B-D8A9-1420-12802A9D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200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5684FF23-7ABB-49BB-D119-51FE28A2E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57BDEF98-4A52-6662-C087-4190721C5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2659EE8-A640-0457-20DC-92E4B93F7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7C4BB77-F193-DE60-5953-7CA99061C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FCD83F9-8415-B2E6-F442-879A4C96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287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3451A7B-D5FE-E441-1503-91AF076D6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F000A57-4BB1-90D7-9A6F-399D5430C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43EAFB6-44BA-E6B2-C394-EB915A575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694A2A9-EF85-F2CE-0E94-15AC95BC5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7D47C0A-61DE-4EB3-4C1C-FDA46671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439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18154BB-20A3-CAF0-686B-B87A7432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6FB4176-3627-D703-6C6F-BF6938C7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668E5FC-7C90-5052-94EC-78ABBF81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F6C6064-42CE-B7E9-D268-47E8C8E8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55A491B-103B-2BEB-4AFA-C1149FE1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82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2C1A283-EE82-2C1A-3DA4-5131DF8D8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C89504A-82A1-8D8D-DB0C-A3F6CE009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8BC1AA47-FE1A-F9B3-105E-E3DE94411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82B48DB-2625-D595-9982-4E277A909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BA60D0E9-6408-E72F-5A9E-02D559090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863F2CC-AC0B-8AD8-60B2-0C974AAA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799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4639A44-D23A-E98F-5492-82E39FEA5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0ED3B6F-DAB5-38C5-EAB5-332D1F797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66D0471C-09F6-6FBC-00AE-7D7683D53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8BC3F245-0C6E-5337-99FE-2DB8E13CA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006413AE-1364-179C-0373-36D252B32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3B704AEA-C494-2E03-3B01-73CE7B7F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5256CD5B-6725-83FA-35FC-6319E8707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77B4BA56-7D94-13F6-4971-F4E916F8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2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346BDB7-52D3-4377-FC5B-806634CA3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F858B586-6E44-28D3-3558-CEB38859F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67A1FB35-9E80-F6A9-5490-14E8FAF50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E5A01088-6933-5538-11A5-6BB49279F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162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5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853690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68C51DE-5A41-F314-C453-F725B45A9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E9DD596-2CCB-3461-E3EE-D89B9E917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3F9492C6-90F1-1929-CD62-B6132DDA3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4041367-1003-D118-3265-9249393BC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1068455-54A1-1FAB-47F3-AEEB17574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02310E8-74A8-D020-ECCC-362B07437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206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F71D6A35-C29A-91D9-7077-51A94C9D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E3898BF4-8F32-286F-7AF2-A0029B68C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92434C5-2B47-D752-A204-67601BFAC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7CD8D-5FF8-45F7-B5D9-86A8A4C3B6A4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9722951-7931-3231-4230-D2618278F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34E29E1-F9E7-D4A1-6075-B039DA756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683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ngYunseo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일렉트릭 블루, 스크린샷, 마조렐 블루, 사각형이(가) 표시된 사진&#10;&#10;자동 생성된 설명">
            <a:extLst>
              <a:ext uri="{FF2B5EF4-FFF2-40B4-BE49-F238E27FC236}">
                <a16:creationId xmlns:a16="http://schemas.microsoft.com/office/drawing/2014/main" xmlns="" id="{7BE6E4B8-7A1C-0C8B-910B-3ADD70DA3E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3B854AB-52FC-5D22-6537-2E3C7DBEACCA}"/>
              </a:ext>
            </a:extLst>
          </p:cNvPr>
          <p:cNvCxnSpPr/>
          <p:nvPr/>
        </p:nvCxnSpPr>
        <p:spPr>
          <a:xfrm>
            <a:off x="524107" y="546410"/>
            <a:ext cx="101476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EAA2631-352C-65FE-0219-3B4174D002DE}"/>
              </a:ext>
            </a:extLst>
          </p:cNvPr>
          <p:cNvSpPr txBox="1"/>
          <p:nvPr/>
        </p:nvSpPr>
        <p:spPr>
          <a:xfrm>
            <a:off x="608796" y="2382560"/>
            <a:ext cx="1097441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Study-Group-Platform</a:t>
            </a:r>
            <a:endParaRPr lang="ko-KR" altLang="en-US" sz="8000" b="1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9ED3EC3-3C78-52B6-A885-B7CACDBE48C7}"/>
              </a:ext>
            </a:extLst>
          </p:cNvPr>
          <p:cNvSpPr txBox="1"/>
          <p:nvPr/>
        </p:nvSpPr>
        <p:spPr>
          <a:xfrm>
            <a:off x="3570313" y="3952220"/>
            <a:ext cx="5051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인터넷프로그래밍 프로젝트 </a:t>
            </a:r>
            <a:r>
              <a:rPr lang="en-US" altLang="ko-KR" sz="280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: 9</a:t>
            </a:r>
            <a:r>
              <a:rPr lang="ko-KR" altLang="en-US" sz="280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17D2C56-A996-079F-DC07-1D70670DCFA5}"/>
              </a:ext>
            </a:extLst>
          </p:cNvPr>
          <p:cNvSpPr txBox="1"/>
          <p:nvPr/>
        </p:nvSpPr>
        <p:spPr>
          <a:xfrm>
            <a:off x="10463260" y="5999355"/>
            <a:ext cx="13981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60222478 </a:t>
            </a:r>
            <a:r>
              <a:rPr lang="ko-KR" altLang="en-US" sz="1200" dirty="0" err="1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방윤서</a:t>
            </a:r>
            <a:endParaRPr lang="en-US" altLang="ko-KR" sz="120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r"/>
            <a:r>
              <a:rPr lang="ko-KR" altLang="en-US" sz="120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윤성민</a:t>
            </a:r>
            <a:endParaRPr lang="en-US" altLang="ko-KR" sz="120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r"/>
            <a:r>
              <a:rPr lang="ko-KR" altLang="en-US" sz="120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윤준환</a:t>
            </a:r>
            <a:endParaRPr lang="en-US" altLang="ko-KR" sz="120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r"/>
            <a:r>
              <a:rPr lang="ko-KR" altLang="en-US" sz="120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이윤태</a:t>
            </a:r>
            <a:endParaRPr lang="en-US" altLang="ko-KR" sz="120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301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">
            <a:extLst>
              <a:ext uri="{FF2B5EF4-FFF2-40B4-BE49-F238E27FC236}">
                <a16:creationId xmlns:a16="http://schemas.microsoft.com/office/drawing/2014/main" xmlns="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2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429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프론트엔드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구현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그룹 탐색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017" y="1295399"/>
            <a:ext cx="7365885" cy="53149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159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">
            <a:extLst>
              <a:ext uri="{FF2B5EF4-FFF2-40B4-BE49-F238E27FC236}">
                <a16:creationId xmlns:a16="http://schemas.microsoft.com/office/drawing/2014/main" xmlns="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2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746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프론트엔드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구현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스터디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자료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005" y="1104900"/>
            <a:ext cx="4853354" cy="548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355" y="1104900"/>
            <a:ext cx="4853354" cy="548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159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">
            <a:extLst>
              <a:ext uri="{FF2B5EF4-FFF2-40B4-BE49-F238E27FC236}">
                <a16:creationId xmlns:a16="http://schemas.microsoft.com/office/drawing/2014/main" xmlns="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2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3962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프론트엔드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구현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게시판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484" y="1101147"/>
            <a:ext cx="5417772" cy="5423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124" y="1101147"/>
            <a:ext cx="4797289" cy="5423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159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">
            <a:extLst>
              <a:ext uri="{FF2B5EF4-FFF2-40B4-BE49-F238E27FC236}">
                <a16:creationId xmlns:a16="http://schemas.microsoft.com/office/drawing/2014/main" xmlns="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2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597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프론트엔드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구현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마이페이지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673" y="1028700"/>
            <a:ext cx="4735390" cy="535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159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">
            <a:extLst>
              <a:ext uri="{FF2B5EF4-FFF2-40B4-BE49-F238E27FC236}">
                <a16:creationId xmlns:a16="http://schemas.microsoft.com/office/drawing/2014/main" xmlns="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2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578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프론트엔드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구현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코드 구현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67858" y="908451"/>
            <a:ext cx="6837751" cy="5761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360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">
            <a:extLst>
              <a:ext uri="{FF2B5EF4-FFF2-40B4-BE49-F238E27FC236}">
                <a16:creationId xmlns:a16="http://schemas.microsoft.com/office/drawing/2014/main" xmlns="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2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593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프론트엔드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구현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en-US" altLang="ko-KR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HTML, CSS </a:t>
            </a:r>
            <a:r>
              <a:rPr lang="ko-KR" altLang="en-US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구조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72822" y="1350366"/>
            <a:ext cx="2622225" cy="48980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83025" y="1070665"/>
            <a:ext cx="2134698" cy="5373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4519377" y="1350366"/>
            <a:ext cx="2302356" cy="4953350"/>
            <a:chOff x="3112607" y="1405674"/>
            <a:chExt cx="2302356" cy="495335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112607" y="1405674"/>
              <a:ext cx="2302356" cy="470315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112607" y="6130436"/>
              <a:ext cx="2302356" cy="228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0189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888451F-90C1-1D78-6DAA-A8A7A59ADE7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7A417F5-7DB5-5C7A-07CA-386BA632EE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09D9150-B446-E90B-CD69-1034691F48AE}"/>
              </a:ext>
            </a:extLst>
          </p:cNvPr>
          <p:cNvSpPr txBox="1"/>
          <p:nvPr/>
        </p:nvSpPr>
        <p:spPr>
          <a:xfrm>
            <a:off x="5582077" y="1298810"/>
            <a:ext cx="1027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3</a:t>
            </a:r>
            <a:endParaRPr lang="ko-KR" altLang="en-US" sz="2400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60A8AFD-AD83-37E2-4AD3-2F2E202BC710}"/>
              </a:ext>
            </a:extLst>
          </p:cNvPr>
          <p:cNvSpPr txBox="1"/>
          <p:nvPr/>
        </p:nvSpPr>
        <p:spPr>
          <a:xfrm>
            <a:off x="4470394" y="1655953"/>
            <a:ext cx="3251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err="1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백엔드</a:t>
            </a:r>
            <a:r>
              <a:rPr lang="ko-KR" altLang="en-US" sz="48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 구현</a:t>
            </a:r>
          </a:p>
        </p:txBody>
      </p:sp>
    </p:spTree>
    <p:extLst>
      <p:ext uri="{BB962C8B-B14F-4D97-AF65-F5344CB8AC3E}">
        <p14:creationId xmlns:p14="http://schemas.microsoft.com/office/powerpoint/2010/main" val="18356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165B4A7-9146-5663-672B-22777A26F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">
            <a:extLst>
              <a:ext uri="{FF2B5EF4-FFF2-40B4-BE49-F238E27FC236}">
                <a16:creationId xmlns:a16="http://schemas.microsoft.com/office/drawing/2014/main" xmlns="" id="{01C0FE03-3522-812D-27AF-64C595A4D00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16300E89-D6D3-B7F2-CE4E-09BAD41C8761}"/>
              </a:ext>
            </a:extLst>
          </p:cNvPr>
          <p:cNvSpPr txBox="1"/>
          <p:nvPr/>
        </p:nvSpPr>
        <p:spPr>
          <a:xfrm>
            <a:off x="638613" y="482342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3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CA6C4BA-0ABD-0688-65A7-E6AF96E2500B}"/>
              </a:ext>
            </a:extLst>
          </p:cNvPr>
          <p:cNvSpPr txBox="1"/>
          <p:nvPr/>
        </p:nvSpPr>
        <p:spPr>
          <a:xfrm>
            <a:off x="1763806" y="436175"/>
            <a:ext cx="5790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백엔드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구현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ER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다이어그램 설계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pic>
        <p:nvPicPr>
          <p:cNvPr id="5" name="그림 4" descr="텍스트, 도표, 번호, 평행이(가) 표시된 사진&#10;&#10;자동 생성된 설명">
            <a:extLst>
              <a:ext uri="{FF2B5EF4-FFF2-40B4-BE49-F238E27FC236}">
                <a16:creationId xmlns:a16="http://schemas.microsoft.com/office/drawing/2014/main" xmlns="" id="{2399D6CB-814A-59A5-8F2A-6CDFEE637CF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441" y="790119"/>
            <a:ext cx="9551592" cy="5859165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013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D38E7A6-5D48-63F6-32A4-9651F74EA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">
            <a:extLst>
              <a:ext uri="{FF2B5EF4-FFF2-40B4-BE49-F238E27FC236}">
                <a16:creationId xmlns:a16="http://schemas.microsoft.com/office/drawing/2014/main" xmlns="" id="{6D5E7DBD-CF7C-CFEF-0D8F-56FC2337F8CD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F367302-7125-32BB-A6E5-BCB6D2CD18EA}"/>
              </a:ext>
            </a:extLst>
          </p:cNvPr>
          <p:cNvSpPr txBox="1"/>
          <p:nvPr/>
        </p:nvSpPr>
        <p:spPr>
          <a:xfrm>
            <a:off x="638613" y="482342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3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790A8975-1D1A-241A-A3AC-0C50BE989ACD}"/>
              </a:ext>
            </a:extLst>
          </p:cNvPr>
          <p:cNvSpPr txBox="1"/>
          <p:nvPr/>
        </p:nvSpPr>
        <p:spPr>
          <a:xfrm>
            <a:off x="1763806" y="436175"/>
            <a:ext cx="5371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백엔드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구현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API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명세서 설계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1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pic>
        <p:nvPicPr>
          <p:cNvPr id="15" name="그림 1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xmlns="" id="{5F9126FE-71EC-3529-894F-746C4751C01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2987" y="1439551"/>
            <a:ext cx="3392013" cy="1628775"/>
          </a:xfrm>
          <a:prstGeom prst="rect">
            <a:avLst/>
          </a:prstGeom>
        </p:spPr>
      </p:pic>
      <p:pic>
        <p:nvPicPr>
          <p:cNvPr id="13" name="그림 1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xmlns="" id="{919148D6-E3D3-45AA-27B3-4E292691FF9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2611" y="1728497"/>
            <a:ext cx="3262312" cy="1156667"/>
          </a:xfrm>
          <a:prstGeom prst="rect">
            <a:avLst/>
          </a:prstGeom>
        </p:spPr>
      </p:pic>
      <p:pic>
        <p:nvPicPr>
          <p:cNvPr id="22" name="그림 2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xmlns="" id="{347AE853-16F7-6761-AA34-11D3C21FD5A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522" y="1504155"/>
            <a:ext cx="3442441" cy="1564171"/>
          </a:xfrm>
          <a:prstGeom prst="rect">
            <a:avLst/>
          </a:prstGeom>
        </p:spPr>
      </p:pic>
      <p:pic>
        <p:nvPicPr>
          <p:cNvPr id="24" name="그림 2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xmlns="" id="{0E47482A-F782-6491-117E-4B5B602A797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2386" y="4185336"/>
            <a:ext cx="3853999" cy="1768863"/>
          </a:xfrm>
          <a:prstGeom prst="rect">
            <a:avLst/>
          </a:prstGeom>
        </p:spPr>
      </p:pic>
      <p:pic>
        <p:nvPicPr>
          <p:cNvPr id="33" name="그림 3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xmlns="" id="{3CD099DC-7367-62A0-C037-64C43A19284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1426" y="4349835"/>
            <a:ext cx="3911784" cy="143986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F5A15EC5-9033-220F-D0D8-B8E9ECB46A08}"/>
              </a:ext>
            </a:extLst>
          </p:cNvPr>
          <p:cNvSpPr/>
          <p:nvPr/>
        </p:nvSpPr>
        <p:spPr>
          <a:xfrm>
            <a:off x="328613" y="1422400"/>
            <a:ext cx="3552813" cy="176886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0AF97C18-912D-583B-94B5-F71DA8542D52}"/>
              </a:ext>
            </a:extLst>
          </p:cNvPr>
          <p:cNvSpPr/>
          <p:nvPr/>
        </p:nvSpPr>
        <p:spPr>
          <a:xfrm>
            <a:off x="1763806" y="4074522"/>
            <a:ext cx="4004591" cy="196207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4788E616-F6C6-03E1-373B-08DD2B798D7B}"/>
              </a:ext>
            </a:extLst>
          </p:cNvPr>
          <p:cNvSpPr/>
          <p:nvPr/>
        </p:nvSpPr>
        <p:spPr>
          <a:xfrm>
            <a:off x="4392987" y="1422399"/>
            <a:ext cx="3552813" cy="176886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2B62A22D-A97A-1B5C-A05B-239E67D24CA8}"/>
              </a:ext>
            </a:extLst>
          </p:cNvPr>
          <p:cNvSpPr/>
          <p:nvPr/>
        </p:nvSpPr>
        <p:spPr>
          <a:xfrm>
            <a:off x="8457361" y="1422399"/>
            <a:ext cx="3552813" cy="176886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63A61D6C-D752-1D36-BC24-8C84B789F545}"/>
              </a:ext>
            </a:extLst>
          </p:cNvPr>
          <p:cNvSpPr/>
          <p:nvPr/>
        </p:nvSpPr>
        <p:spPr>
          <a:xfrm>
            <a:off x="6385023" y="4088730"/>
            <a:ext cx="4004591" cy="196207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198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1B8697C-3BCD-2FCA-8049-8A7EF1A28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">
            <a:extLst>
              <a:ext uri="{FF2B5EF4-FFF2-40B4-BE49-F238E27FC236}">
                <a16:creationId xmlns:a16="http://schemas.microsoft.com/office/drawing/2014/main" xmlns="" id="{B6BD4039-174A-713F-25E8-E2C72E42EB82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E9C5B99-74F0-F0A2-D801-82C0495B0545}"/>
              </a:ext>
            </a:extLst>
          </p:cNvPr>
          <p:cNvSpPr txBox="1"/>
          <p:nvPr/>
        </p:nvSpPr>
        <p:spPr>
          <a:xfrm>
            <a:off x="638613" y="482342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3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3041B7A-7A3B-BCF5-09CF-DA667101132A}"/>
              </a:ext>
            </a:extLst>
          </p:cNvPr>
          <p:cNvSpPr txBox="1"/>
          <p:nvPr/>
        </p:nvSpPr>
        <p:spPr>
          <a:xfrm>
            <a:off x="1763806" y="436175"/>
            <a:ext cx="8463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백엔드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구현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API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명세서 설계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2(users/register)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pic>
        <p:nvPicPr>
          <p:cNvPr id="8" name="그림 7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xmlns="" id="{C0B75E0E-EA61-FEF8-A21D-7B82A2CABC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904" y="1773947"/>
            <a:ext cx="3393527" cy="2136380"/>
          </a:xfrm>
          <a:prstGeom prst="rect">
            <a:avLst/>
          </a:prstGeom>
        </p:spPr>
      </p:pic>
      <p:pic>
        <p:nvPicPr>
          <p:cNvPr id="10" name="그림 9" descr="텍스트, 폰트, 스크린샷, 명함이(가) 표시된 사진&#10;&#10;자동 생성된 설명">
            <a:extLst>
              <a:ext uri="{FF2B5EF4-FFF2-40B4-BE49-F238E27FC236}">
                <a16:creationId xmlns:a16="http://schemas.microsoft.com/office/drawing/2014/main" xmlns="" id="{C91D4B83-B56D-7FC9-BEAF-A101B0C82FC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3704" y="1805480"/>
            <a:ext cx="3676212" cy="1752600"/>
          </a:xfrm>
          <a:prstGeom prst="rect">
            <a:avLst/>
          </a:prstGeom>
        </p:spPr>
      </p:pic>
      <p:pic>
        <p:nvPicPr>
          <p:cNvPr id="12" name="그림 11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xmlns="" id="{18ECAABD-5945-A95E-8919-21A6D45D4D6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1855" y="1582609"/>
            <a:ext cx="3492500" cy="51227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867B699-E547-B4F2-91E8-42C613F73B11}"/>
              </a:ext>
            </a:extLst>
          </p:cNvPr>
          <p:cNvSpPr txBox="1"/>
          <p:nvPr/>
        </p:nvSpPr>
        <p:spPr>
          <a:xfrm>
            <a:off x="404902" y="1230867"/>
            <a:ext cx="147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/>
              <a:t>Request Body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B11473C-3A84-1135-BC2D-D3A149A95BF7}"/>
              </a:ext>
            </a:extLst>
          </p:cNvPr>
          <p:cNvSpPr txBox="1"/>
          <p:nvPr/>
        </p:nvSpPr>
        <p:spPr>
          <a:xfrm>
            <a:off x="4274535" y="1230867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dirty="0">
                <a:effectLst/>
              </a:rPr>
              <a:t>Response 201 Created 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0670E65-CC72-9DE6-9266-79441DF94070}"/>
              </a:ext>
            </a:extLst>
          </p:cNvPr>
          <p:cNvSpPr txBox="1"/>
          <p:nvPr/>
        </p:nvSpPr>
        <p:spPr>
          <a:xfrm>
            <a:off x="8361855" y="1233009"/>
            <a:ext cx="2805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dirty="0">
                <a:effectLst/>
              </a:rPr>
              <a:t>Response 400 Bad Request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63F6797B-A0C7-0F51-5978-1489C7F1264A}"/>
              </a:ext>
            </a:extLst>
          </p:cNvPr>
          <p:cNvSpPr/>
          <p:nvPr/>
        </p:nvSpPr>
        <p:spPr>
          <a:xfrm>
            <a:off x="289322" y="1230866"/>
            <a:ext cx="3632591" cy="54744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6C52413F-CD4F-8217-9C85-D522094B6E7B}"/>
              </a:ext>
            </a:extLst>
          </p:cNvPr>
          <p:cNvSpPr/>
          <p:nvPr/>
        </p:nvSpPr>
        <p:spPr>
          <a:xfrm>
            <a:off x="4290616" y="1230865"/>
            <a:ext cx="3632591" cy="54744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C0ADD5E8-7979-4E00-7C60-541B644C8265}"/>
              </a:ext>
            </a:extLst>
          </p:cNvPr>
          <p:cNvSpPr/>
          <p:nvPr/>
        </p:nvSpPr>
        <p:spPr>
          <a:xfrm>
            <a:off x="8275830" y="1230864"/>
            <a:ext cx="3725669" cy="54744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04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6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케치, 그림, 예술, 라인 아트이(가) 표시된 사진&#10;&#10;자동 생성된 설명">
            <a:extLst>
              <a:ext uri="{FF2B5EF4-FFF2-40B4-BE49-F238E27FC236}">
                <a16:creationId xmlns:a16="http://schemas.microsoft.com/office/drawing/2014/main" xmlns="" id="{D60D8803-7C76-E396-7485-7D6EB0E8D3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DB9D2B11-1A0A-71AC-476F-0FE7FAC4C718}"/>
              </a:ext>
            </a:extLst>
          </p:cNvPr>
          <p:cNvCxnSpPr/>
          <p:nvPr/>
        </p:nvCxnSpPr>
        <p:spPr>
          <a:xfrm>
            <a:off x="568712" y="390293"/>
            <a:ext cx="6634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E95F627-55D1-E011-B02F-83023BB3539B}"/>
              </a:ext>
            </a:extLst>
          </p:cNvPr>
          <p:cNvSpPr txBox="1"/>
          <p:nvPr/>
        </p:nvSpPr>
        <p:spPr>
          <a:xfrm>
            <a:off x="568712" y="613318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OTF Bold" pitchFamily="34" charset="-127"/>
                <a:ea typeface="나눔스퀘어OTF Bold" pitchFamily="34" charset="-127"/>
              </a:rPr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9048B0A-3890-ED38-C9F4-F6EF9B447F3D}"/>
              </a:ext>
            </a:extLst>
          </p:cNvPr>
          <p:cNvSpPr txBox="1"/>
          <p:nvPr/>
        </p:nvSpPr>
        <p:spPr>
          <a:xfrm>
            <a:off x="1323278" y="674875"/>
            <a:ext cx="18181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OTF Bold" pitchFamily="34" charset="-127"/>
                <a:ea typeface="나눔스퀘어OTF Bold" pitchFamily="34" charset="-127"/>
              </a:rPr>
              <a:t>table of contents</a:t>
            </a:r>
            <a:endParaRPr lang="ko-KR" altLang="en-US" sz="1600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0CF543F-9FD1-1267-8C8C-BDBA915270E5}"/>
              </a:ext>
            </a:extLst>
          </p:cNvPr>
          <p:cNvSpPr txBox="1"/>
          <p:nvPr/>
        </p:nvSpPr>
        <p:spPr>
          <a:xfrm>
            <a:off x="1405053" y="1851102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1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873FF2D-9766-BDB2-C8F6-75A8D7FDBCAA}"/>
              </a:ext>
            </a:extLst>
          </p:cNvPr>
          <p:cNvSpPr txBox="1"/>
          <p:nvPr/>
        </p:nvSpPr>
        <p:spPr>
          <a:xfrm>
            <a:off x="2740333" y="1897268"/>
            <a:ext cx="2040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프로젝트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4E43283-2121-4A86-1A61-65FB81456B97}"/>
              </a:ext>
            </a:extLst>
          </p:cNvPr>
          <p:cNvSpPr txBox="1"/>
          <p:nvPr/>
        </p:nvSpPr>
        <p:spPr>
          <a:xfrm>
            <a:off x="1405053" y="2986293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2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CB0A293-337D-3A25-5995-1EEFDE05CBA6}"/>
              </a:ext>
            </a:extLst>
          </p:cNvPr>
          <p:cNvSpPr txBox="1"/>
          <p:nvPr/>
        </p:nvSpPr>
        <p:spPr>
          <a:xfrm>
            <a:off x="2740333" y="3032459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프론트엔드</a:t>
            </a:r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BFCD578-DE6D-7383-325C-08BF2EC0BF2B}"/>
              </a:ext>
            </a:extLst>
          </p:cNvPr>
          <p:cNvSpPr txBox="1"/>
          <p:nvPr/>
        </p:nvSpPr>
        <p:spPr>
          <a:xfrm>
            <a:off x="1405053" y="4121484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3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FD1E673-907A-A2DE-A558-ED65B0F00F35}"/>
              </a:ext>
            </a:extLst>
          </p:cNvPr>
          <p:cNvSpPr txBox="1"/>
          <p:nvPr/>
        </p:nvSpPr>
        <p:spPr>
          <a:xfrm>
            <a:off x="2740333" y="4167650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백엔드</a:t>
            </a:r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구현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6A18E74-CD70-3687-6618-24F77FD9A450}"/>
              </a:ext>
            </a:extLst>
          </p:cNvPr>
          <p:cNvSpPr txBox="1"/>
          <p:nvPr/>
        </p:nvSpPr>
        <p:spPr>
          <a:xfrm>
            <a:off x="1405053" y="5256675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4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79EF877-55E1-193D-A558-E0C805A954CE}"/>
              </a:ext>
            </a:extLst>
          </p:cNvPr>
          <p:cNvSpPr txBox="1"/>
          <p:nvPr/>
        </p:nvSpPr>
        <p:spPr>
          <a:xfrm>
            <a:off x="2740333" y="5302841"/>
            <a:ext cx="2040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프로젝트 실행</a:t>
            </a:r>
          </a:p>
        </p:txBody>
      </p:sp>
    </p:spTree>
    <p:extLst>
      <p:ext uri="{BB962C8B-B14F-4D97-AF65-F5344CB8AC3E}">
        <p14:creationId xmlns:p14="http://schemas.microsoft.com/office/powerpoint/2010/main" val="316121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6CCD426-7ED2-07F1-3591-C8D25A130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3875D60-44EF-3F45-11A3-5EFC61CFD33C}"/>
              </a:ext>
            </a:extLst>
          </p:cNvPr>
          <p:cNvSpPr/>
          <p:nvPr/>
        </p:nvSpPr>
        <p:spPr>
          <a:xfrm>
            <a:off x="328613" y="1422400"/>
            <a:ext cx="3552813" cy="4699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1AF16D67-C44D-2AA0-CDC6-26F19E166006}"/>
              </a:ext>
            </a:extLst>
          </p:cNvPr>
          <p:cNvSpPr/>
          <p:nvPr/>
        </p:nvSpPr>
        <p:spPr>
          <a:xfrm>
            <a:off x="4246059" y="1418933"/>
            <a:ext cx="3584268" cy="4699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6A67A73-50DB-CBD6-E30D-C2716B8DC811}"/>
              </a:ext>
            </a:extLst>
          </p:cNvPr>
          <p:cNvSpPr/>
          <p:nvPr/>
        </p:nvSpPr>
        <p:spPr>
          <a:xfrm>
            <a:off x="8189546" y="1444625"/>
            <a:ext cx="3515747" cy="4699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5533877-CC6A-094E-AEC2-F22E8288A9B2}"/>
              </a:ext>
            </a:extLst>
          </p:cNvPr>
          <p:cNvSpPr txBox="1"/>
          <p:nvPr/>
        </p:nvSpPr>
        <p:spPr>
          <a:xfrm>
            <a:off x="873896" y="5422900"/>
            <a:ext cx="2395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회원가입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820AB30-99DC-D37B-8B3B-577F63E6242E}"/>
              </a:ext>
            </a:extLst>
          </p:cNvPr>
          <p:cNvSpPr txBox="1"/>
          <p:nvPr/>
        </p:nvSpPr>
        <p:spPr>
          <a:xfrm>
            <a:off x="4868914" y="5422900"/>
            <a:ext cx="2416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로그인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386DED4-4F25-4099-CFB9-FAAC7AAC8405}"/>
              </a:ext>
            </a:extLst>
          </p:cNvPr>
          <p:cNvSpPr txBox="1"/>
          <p:nvPr/>
        </p:nvSpPr>
        <p:spPr>
          <a:xfrm>
            <a:off x="8851170" y="5429249"/>
            <a:ext cx="219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그룹 생성</a:t>
            </a:r>
            <a:endParaRPr lang="en-US" altLang="ko-KR" sz="2000" dirty="0"/>
          </a:p>
        </p:txBody>
      </p:sp>
      <p:sp>
        <p:nvSpPr>
          <p:cNvPr id="20" name="사각형: 둥근 모서리 1">
            <a:extLst>
              <a:ext uri="{FF2B5EF4-FFF2-40B4-BE49-F238E27FC236}">
                <a16:creationId xmlns:a16="http://schemas.microsoft.com/office/drawing/2014/main" xmlns="" id="{5FA77FB6-2F68-982D-DF33-B94F32AE266C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27A2D1F-1FED-2453-FDB4-C4FE4BAFD61A}"/>
              </a:ext>
            </a:extLst>
          </p:cNvPr>
          <p:cNvSpPr txBox="1"/>
          <p:nvPr/>
        </p:nvSpPr>
        <p:spPr>
          <a:xfrm>
            <a:off x="638613" y="482342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3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5090E3E-393A-BEBA-F81A-BA1FD7FDF2B3}"/>
              </a:ext>
            </a:extLst>
          </p:cNvPr>
          <p:cNvSpPr txBox="1"/>
          <p:nvPr/>
        </p:nvSpPr>
        <p:spPr>
          <a:xfrm>
            <a:off x="1763806" y="436175"/>
            <a:ext cx="4479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백엔드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구현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API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테스트 </a:t>
            </a:r>
          </a:p>
        </p:txBody>
      </p:sp>
      <p:pic>
        <p:nvPicPr>
          <p:cNvPr id="26" name="그림 25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xmlns="" id="{1E87CB19-C2E0-1953-A42D-EF94045D2CA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96" y="1592262"/>
            <a:ext cx="3280425" cy="3786187"/>
          </a:xfrm>
          <a:prstGeom prst="rect">
            <a:avLst/>
          </a:prstGeom>
        </p:spPr>
      </p:pic>
      <p:pic>
        <p:nvPicPr>
          <p:cNvPr id="28" name="그림 27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xmlns="" id="{6E11A6A4-0195-8124-5109-BA15438C01D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214" y="1592262"/>
            <a:ext cx="3074606" cy="386903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F4B95437-1146-24E6-A3CC-21B00AE61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7835" y="1592262"/>
            <a:ext cx="3259168" cy="378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03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원, 스크린샷, 빛이(가) 표시된 사진&#10;&#10;자동 생성된 설명">
            <a:extLst>
              <a:ext uri="{FF2B5EF4-FFF2-40B4-BE49-F238E27FC236}">
                <a16:creationId xmlns:a16="http://schemas.microsoft.com/office/drawing/2014/main" xmlns="" id="{147AAC61-C6B4-0047-6EBB-0AD152A000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2AB5053-F0D3-150A-849F-236F9C4DB1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 Bold" pitchFamily="34" charset="-127"/>
              <a:ea typeface="나눔스퀘어OTF Bold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20051394-3D52-53A4-6FA3-B61CC3B64734}"/>
              </a:ext>
            </a:extLst>
          </p:cNvPr>
          <p:cNvGrpSpPr/>
          <p:nvPr/>
        </p:nvGrpSpPr>
        <p:grpSpPr>
          <a:xfrm>
            <a:off x="4248379" y="4498140"/>
            <a:ext cx="3695242" cy="1401083"/>
            <a:chOff x="4248379" y="1085867"/>
            <a:chExt cx="3695242" cy="140108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E1130852-040B-BB78-BE0D-3DC68632B8F8}"/>
                </a:ext>
              </a:extLst>
            </p:cNvPr>
            <p:cNvSpPr txBox="1"/>
            <p:nvPr/>
          </p:nvSpPr>
          <p:spPr>
            <a:xfrm>
              <a:off x="5568419" y="1085867"/>
              <a:ext cx="10551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나눔스퀘어OTF Bold" pitchFamily="34" charset="-127"/>
                  <a:ea typeface="나눔스퀘어OTF Bold" pitchFamily="34" charset="-127"/>
                </a:rPr>
                <a:t>Part 4</a:t>
              </a:r>
              <a:endParaRPr lang="ko-KR" altLang="en-US" sz="240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D58687F3-4141-96B7-6737-9FE7AE5EA509}"/>
                </a:ext>
              </a:extLst>
            </p:cNvPr>
            <p:cNvSpPr txBox="1"/>
            <p:nvPr/>
          </p:nvSpPr>
          <p:spPr>
            <a:xfrm>
              <a:off x="4248379" y="1655953"/>
              <a:ext cx="36952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dirty="0">
                  <a:solidFill>
                    <a:schemeClr val="bg1"/>
                  </a:solidFill>
                  <a:latin typeface="나눔스퀘어OTF Bold" pitchFamily="34" charset="-127"/>
                  <a:ea typeface="나눔스퀘어OTF Bold" pitchFamily="34" charset="-127"/>
                </a:rPr>
                <a:t>프로젝트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712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903BF10A-7A29-4B2A-B852-22F32F3777DD}"/>
              </a:ext>
            </a:extLst>
          </p:cNvPr>
          <p:cNvCxnSpPr>
            <a:cxnSpLocks/>
          </p:cNvCxnSpPr>
          <p:nvPr/>
        </p:nvCxnSpPr>
        <p:spPr>
          <a:xfrm>
            <a:off x="1010653" y="1217074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">
            <a:extLst>
              <a:ext uri="{FF2B5EF4-FFF2-40B4-BE49-F238E27FC236}">
                <a16:creationId xmlns:a16="http://schemas.microsoft.com/office/drawing/2014/main" xmlns="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4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2238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프로젝트 실행</a:t>
            </a:r>
          </a:p>
        </p:txBody>
      </p:sp>
      <p:pic>
        <p:nvPicPr>
          <p:cNvPr id="3074" name="Picture 2" descr="Programmer png images | PNGWi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16160" y="952500"/>
            <a:ext cx="7415240" cy="58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19138" y="1217074"/>
            <a:ext cx="5308961" cy="32896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114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5C72400-85F3-A643-6301-56276215A776}"/>
              </a:ext>
            </a:extLst>
          </p:cNvPr>
          <p:cNvSpPr txBox="1"/>
          <p:nvPr/>
        </p:nvSpPr>
        <p:spPr>
          <a:xfrm>
            <a:off x="3047028" y="6172364"/>
            <a:ext cx="257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확장프로그램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4858FF59-AD6E-52B2-D5A0-4EF319A55968}"/>
              </a:ext>
            </a:extLst>
          </p:cNvPr>
          <p:cNvSpPr txBox="1"/>
          <p:nvPr/>
        </p:nvSpPr>
        <p:spPr>
          <a:xfrm>
            <a:off x="6095998" y="6172364"/>
            <a:ext cx="257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디자인 관점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B76BE86E-E54A-1178-C020-8F50259D0734}"/>
              </a:ext>
            </a:extLst>
          </p:cNvPr>
          <p:cNvSpPr txBox="1"/>
          <p:nvPr/>
        </p:nvSpPr>
        <p:spPr>
          <a:xfrm>
            <a:off x="4806287" y="857444"/>
            <a:ext cx="257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점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xmlns="" id="{AF59EE9A-B88D-FFE3-D851-B9011B35FD76}"/>
              </a:ext>
            </a:extLst>
          </p:cNvPr>
          <p:cNvSpPr/>
          <p:nvPr/>
        </p:nvSpPr>
        <p:spPr>
          <a:xfrm>
            <a:off x="5626453" y="3067156"/>
            <a:ext cx="3088922" cy="3088922"/>
          </a:xfrm>
          <a:prstGeom prst="ellipse">
            <a:avLst/>
          </a:prstGeom>
          <a:solidFill>
            <a:schemeClr val="tx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71851CFF-C7A8-F066-A193-5F6922B10BF5}"/>
              </a:ext>
            </a:extLst>
          </p:cNvPr>
          <p:cNvSpPr/>
          <p:nvPr/>
        </p:nvSpPr>
        <p:spPr>
          <a:xfrm>
            <a:off x="4551539" y="1282100"/>
            <a:ext cx="3088922" cy="3088922"/>
          </a:xfrm>
          <a:prstGeom prst="ellipse">
            <a:avLst/>
          </a:prstGeom>
          <a:solidFill>
            <a:schemeClr val="accent4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20EACCA7-5257-1C22-5D26-3FE53A2988BA}"/>
              </a:ext>
            </a:extLst>
          </p:cNvPr>
          <p:cNvSpPr/>
          <p:nvPr/>
        </p:nvSpPr>
        <p:spPr>
          <a:xfrm>
            <a:off x="3476625" y="3067156"/>
            <a:ext cx="3088922" cy="3088922"/>
          </a:xfrm>
          <a:prstGeom prst="ellipse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">
            <a:extLst>
              <a:ext uri="{FF2B5EF4-FFF2-40B4-BE49-F238E27FC236}">
                <a16:creationId xmlns:a16="http://schemas.microsoft.com/office/drawing/2014/main" xmlns="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4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5530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프로젝트 실행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프로젝트 개선 방향</a:t>
            </a:r>
          </a:p>
        </p:txBody>
      </p:sp>
      <p:pic>
        <p:nvPicPr>
          <p:cNvPr id="3074" name="Picture 2" descr="User Profile Icon - User Profile Icon Illustration - Clean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909" y="1814146"/>
            <a:ext cx="1134181" cy="113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hrome 확장 프로그램 | Chrome Extensions | Chrome for Developers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408" y="4169282"/>
            <a:ext cx="1815355" cy="102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raphic Designer PNG, Vector, PSD, and Clipart With Transparent Background  for Free Download | Pngtree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848" y="4001721"/>
            <a:ext cx="1355727" cy="135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457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xmlns="" id="{56B385BE-4217-8E4C-6253-2F9845265CC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9B1A68B-4935-40C4-F831-10CC91FD0D4B}"/>
              </a:ext>
            </a:extLst>
          </p:cNvPr>
          <p:cNvSpPr txBox="1"/>
          <p:nvPr/>
        </p:nvSpPr>
        <p:spPr>
          <a:xfrm>
            <a:off x="479503" y="412596"/>
            <a:ext cx="27991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Q &amp; A</a:t>
            </a:r>
            <a:endParaRPr lang="ko-KR" altLang="en-US" sz="8000" b="1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400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xmlns="" id="{7ADFA4BD-E57A-2B06-8A5F-55D8B28235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3B9F250-F66D-AB0D-E27D-6338806D5D2B}"/>
              </a:ext>
            </a:extLst>
          </p:cNvPr>
          <p:cNvSpPr txBox="1"/>
          <p:nvPr/>
        </p:nvSpPr>
        <p:spPr>
          <a:xfrm>
            <a:off x="5582077" y="1098392"/>
            <a:ext cx="1027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1</a:t>
            </a:r>
            <a:endParaRPr lang="ko-KR" altLang="en-US" sz="2400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68F1AF2-BD8F-FF7A-350F-9429F4EB3DCC}"/>
              </a:ext>
            </a:extLst>
          </p:cNvPr>
          <p:cNvSpPr txBox="1"/>
          <p:nvPr/>
        </p:nvSpPr>
        <p:spPr>
          <a:xfrm>
            <a:off x="4181052" y="1655953"/>
            <a:ext cx="38298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27433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xmlns="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1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261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프로젝트 개요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주제 선정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639768DA-DA57-0E67-74BB-EB257E862AB9}"/>
              </a:ext>
            </a:extLst>
          </p:cNvPr>
          <p:cNvSpPr/>
          <p:nvPr/>
        </p:nvSpPr>
        <p:spPr>
          <a:xfrm>
            <a:off x="4863227" y="1857036"/>
            <a:ext cx="2661578" cy="266157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0DC0ED6-4035-24B2-B9E0-2BC8E42C3B30}"/>
              </a:ext>
            </a:extLst>
          </p:cNvPr>
          <p:cNvSpPr txBox="1"/>
          <p:nvPr/>
        </p:nvSpPr>
        <p:spPr>
          <a:xfrm flipH="1">
            <a:off x="1326878" y="4583601"/>
            <a:ext cx="2661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학습에 대한 관심 증가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4C4C6A8-51EF-C531-3199-1DB2BBC54289}"/>
              </a:ext>
            </a:extLst>
          </p:cNvPr>
          <p:cNvSpPr txBox="1"/>
          <p:nvPr/>
        </p:nvSpPr>
        <p:spPr>
          <a:xfrm flipH="1">
            <a:off x="5349630" y="4522340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경쟁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45B0545-E358-3074-6A4E-7344F29B8C96}"/>
              </a:ext>
            </a:extLst>
          </p:cNvPr>
          <p:cNvSpPr txBox="1"/>
          <p:nvPr/>
        </p:nvSpPr>
        <p:spPr>
          <a:xfrm flipH="1">
            <a:off x="8768972" y="4518614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협력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639768DA-DA57-0E67-74BB-EB257E862AB9}"/>
              </a:ext>
            </a:extLst>
          </p:cNvPr>
          <p:cNvSpPr/>
          <p:nvPr/>
        </p:nvSpPr>
        <p:spPr>
          <a:xfrm>
            <a:off x="8282569" y="1857035"/>
            <a:ext cx="2661578" cy="266157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639768DA-DA57-0E67-74BB-EB257E862AB9}"/>
              </a:ext>
            </a:extLst>
          </p:cNvPr>
          <p:cNvSpPr/>
          <p:nvPr/>
        </p:nvSpPr>
        <p:spPr>
          <a:xfrm>
            <a:off x="1326878" y="1857038"/>
            <a:ext cx="2661578" cy="266157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pic>
        <p:nvPicPr>
          <p:cNvPr id="1026" name="Picture 2" descr="Studying PNG Transparent Images Free Download | Vector Files ..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608" y="1986770"/>
            <a:ext cx="2402113" cy="240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petitive png images | PNGWi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630" y="2042938"/>
            <a:ext cx="1906648" cy="190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llaboration PNG Images | Free Photos, PNG Stickers ...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094" y="2444779"/>
            <a:ext cx="2230527" cy="148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57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0ABC62D4-4D52-D6E8-596B-C2BC260A4880}"/>
              </a:ext>
            </a:extLst>
          </p:cNvPr>
          <p:cNvSpPr/>
          <p:nvPr/>
        </p:nvSpPr>
        <p:spPr>
          <a:xfrm>
            <a:off x="557560" y="1972527"/>
            <a:ext cx="3493756" cy="27006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B0C9F01A-EE3B-2440-0E36-9F19FC41046B}"/>
              </a:ext>
            </a:extLst>
          </p:cNvPr>
          <p:cNvSpPr/>
          <p:nvPr/>
        </p:nvSpPr>
        <p:spPr>
          <a:xfrm>
            <a:off x="4336112" y="1972527"/>
            <a:ext cx="3493756" cy="27006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48B0F4B3-E34A-200E-618F-95B07640DA81}"/>
              </a:ext>
            </a:extLst>
          </p:cNvPr>
          <p:cNvSpPr/>
          <p:nvPr/>
        </p:nvSpPr>
        <p:spPr>
          <a:xfrm>
            <a:off x="8114663" y="1972527"/>
            <a:ext cx="3493756" cy="27006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62259D3-116E-09D9-AA5F-59E0ACDC8BB9}"/>
              </a:ext>
            </a:extLst>
          </p:cNvPr>
          <p:cNvSpPr txBox="1"/>
          <p:nvPr/>
        </p:nvSpPr>
        <p:spPr>
          <a:xfrm>
            <a:off x="1747237" y="5428860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그룹 탐색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4D0EF58-13A2-8AA0-CDC0-CBD3C68DE042}"/>
              </a:ext>
            </a:extLst>
          </p:cNvPr>
          <p:cNvSpPr txBox="1"/>
          <p:nvPr/>
        </p:nvSpPr>
        <p:spPr>
          <a:xfrm>
            <a:off x="5169123" y="542886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스터디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자료 공유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8899490A-2DBA-FA09-631E-5A73866F39D4}"/>
              </a:ext>
            </a:extLst>
          </p:cNvPr>
          <p:cNvSpPr txBox="1"/>
          <p:nvPr/>
        </p:nvSpPr>
        <p:spPr>
          <a:xfrm>
            <a:off x="9317163" y="5428860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커뮤니티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xmlns="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1391368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xmlns="" id="{0EEE02AA-C3A8-AAF5-6A08-9B1C64CD17B2}"/>
              </a:ext>
            </a:extLst>
          </p:cNvPr>
          <p:cNvCxnSpPr>
            <a:cxnSpLocks/>
          </p:cNvCxnSpPr>
          <p:nvPr/>
        </p:nvCxnSpPr>
        <p:spPr>
          <a:xfrm>
            <a:off x="5169920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33652614-E065-8E96-7CCB-3FAE91F70A7B}"/>
              </a:ext>
            </a:extLst>
          </p:cNvPr>
          <p:cNvCxnSpPr>
            <a:cxnSpLocks/>
          </p:cNvCxnSpPr>
          <p:nvPr/>
        </p:nvCxnSpPr>
        <p:spPr>
          <a:xfrm>
            <a:off x="8948471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">
            <a:extLst>
              <a:ext uri="{FF2B5EF4-FFF2-40B4-BE49-F238E27FC236}">
                <a16:creationId xmlns:a16="http://schemas.microsoft.com/office/drawing/2014/main" xmlns="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1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3328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프로젝트 개요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기능</a:t>
            </a:r>
          </a:p>
        </p:txBody>
      </p:sp>
      <p:pic>
        <p:nvPicPr>
          <p:cNvPr id="2050" name="Picture 2" descr="그룹 PNG 이미지 | PNGEg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33" y="2132695"/>
            <a:ext cx="2789409" cy="238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mmunity png images | PNGWi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471" y="2241177"/>
            <a:ext cx="1943617" cy="216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tudying png images | PNGEg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283" y="2297585"/>
            <a:ext cx="3115414" cy="221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04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">
            <a:extLst>
              <a:ext uri="{FF2B5EF4-FFF2-40B4-BE49-F238E27FC236}">
                <a16:creationId xmlns:a16="http://schemas.microsoft.com/office/drawing/2014/main" xmlns="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1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261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프로젝트 개요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사용 기술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772599" y="1184585"/>
            <a:ext cx="10353928" cy="4960963"/>
            <a:chOff x="772599" y="1184585"/>
            <a:chExt cx="10353928" cy="496096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26" name="직사각형 25"/>
            <p:cNvSpPr/>
            <p:nvPr/>
          </p:nvSpPr>
          <p:spPr>
            <a:xfrm>
              <a:off x="772601" y="1192548"/>
              <a:ext cx="10353925" cy="4953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772599" y="1184585"/>
              <a:ext cx="10353928" cy="4939604"/>
              <a:chOff x="772599" y="1184585"/>
              <a:chExt cx="10353928" cy="4939604"/>
            </a:xfrm>
          </p:grpSpPr>
          <p:sp>
            <p:nvSpPr>
              <p:cNvPr id="30" name="모서리가 둥근 직사각형 29"/>
              <p:cNvSpPr/>
              <p:nvPr/>
            </p:nvSpPr>
            <p:spPr>
              <a:xfrm>
                <a:off x="1180027" y="1478481"/>
                <a:ext cx="9546717" cy="4295775"/>
              </a:xfrm>
              <a:prstGeom prst="roundRect">
                <a:avLst/>
              </a:prstGeom>
              <a:solidFill>
                <a:srgbClr val="0074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양쪽 모서리가 잘린 사각형 27"/>
              <p:cNvSpPr/>
              <p:nvPr/>
            </p:nvSpPr>
            <p:spPr>
              <a:xfrm>
                <a:off x="772600" y="5932639"/>
                <a:ext cx="10353925" cy="191543"/>
              </a:xfrm>
              <a:prstGeom prst="snip2SameRect">
                <a:avLst>
                  <a:gd name="adj1" fmla="val 50000"/>
                  <a:gd name="adj2" fmla="val 0"/>
                </a:avLst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양쪽 모서리가 잘린 사각형 35"/>
              <p:cNvSpPr/>
              <p:nvPr/>
            </p:nvSpPr>
            <p:spPr>
              <a:xfrm flipV="1">
                <a:off x="772602" y="1184585"/>
                <a:ext cx="10353925" cy="191543"/>
              </a:xfrm>
              <a:prstGeom prst="snip2SameRect">
                <a:avLst>
                  <a:gd name="adj1" fmla="val 50000"/>
                  <a:gd name="adj2" fmla="val 0"/>
                </a:avLst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양쪽 모서리가 잘린 사각형 36"/>
              <p:cNvSpPr/>
              <p:nvPr/>
            </p:nvSpPr>
            <p:spPr>
              <a:xfrm rot="5400000" flipV="1">
                <a:off x="8564937" y="3562598"/>
                <a:ext cx="4931638" cy="191543"/>
              </a:xfrm>
              <a:prstGeom prst="snip2SameRect">
                <a:avLst>
                  <a:gd name="adj1" fmla="val 50000"/>
                  <a:gd name="adj2" fmla="val 0"/>
                </a:avLst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양쪽 모서리가 잘린 사각형 37"/>
              <p:cNvSpPr/>
              <p:nvPr/>
            </p:nvSpPr>
            <p:spPr>
              <a:xfrm rot="16200000" flipH="1" flipV="1">
                <a:off x="-1597448" y="3554633"/>
                <a:ext cx="4931638" cy="191543"/>
              </a:xfrm>
              <a:prstGeom prst="snip2SameRect">
                <a:avLst>
                  <a:gd name="adj1" fmla="val 50000"/>
                  <a:gd name="adj2" fmla="val 0"/>
                </a:avLst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6" name="모서리가 접힌 도형 15"/>
          <p:cNvSpPr/>
          <p:nvPr/>
        </p:nvSpPr>
        <p:spPr>
          <a:xfrm>
            <a:off x="2134644" y="1640224"/>
            <a:ext cx="2880770" cy="4029074"/>
          </a:xfrm>
          <a:prstGeom prst="foldedCorner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모서리가 접힌 도형 14"/>
          <p:cNvSpPr/>
          <p:nvPr/>
        </p:nvSpPr>
        <p:spPr>
          <a:xfrm>
            <a:off x="2797367" y="1535095"/>
            <a:ext cx="1442889" cy="395404"/>
          </a:xfrm>
          <a:prstGeom prst="foldedCorner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OTF ExtraBold" pitchFamily="34" charset="-127"/>
                <a:ea typeface="나눔고딕OTF ExtraBold" pitchFamily="34" charset="-127"/>
              </a:rPr>
              <a:t>Frontend</a:t>
            </a:r>
            <a:endParaRPr lang="ko-KR" altLang="en-US" dirty="0">
              <a:latin typeface="나눔고딕OTF ExtraBold" pitchFamily="34" charset="-127"/>
              <a:ea typeface="나눔고딕OTF ExtraBold" pitchFamily="34" charset="-127"/>
            </a:endParaRPr>
          </a:p>
        </p:txBody>
      </p:sp>
      <p:pic>
        <p:nvPicPr>
          <p:cNvPr id="1032" name="Picture 8" descr="JavaScript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29526" y="3991594"/>
            <a:ext cx="790868" cy="76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파일:React-icon.svg - 위키백과, 우리 모두의 백과사전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993" y="4874327"/>
            <a:ext cx="713935" cy="63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2267993" y="2137388"/>
            <a:ext cx="1554321" cy="783109"/>
            <a:chOff x="2604252" y="2081285"/>
            <a:chExt cx="1554321" cy="783109"/>
          </a:xfrm>
        </p:grpSpPr>
        <p:pic>
          <p:nvPicPr>
            <p:cNvPr id="1028" name="Picture 4" descr="웹 개발에 앞서 알아야할 HTML과 CSS에 대한 기본지식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604252" y="2081285"/>
              <a:ext cx="688033" cy="783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3258874" y="2288173"/>
              <a:ext cx="8996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HTML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267993" y="3087888"/>
            <a:ext cx="1587732" cy="783109"/>
            <a:chOff x="2914857" y="4667439"/>
            <a:chExt cx="1587732" cy="783109"/>
          </a:xfrm>
        </p:grpSpPr>
        <p:pic>
          <p:nvPicPr>
            <p:cNvPr id="35" name="Picture 4" descr="웹 개발에 앞서 알아야할 HTML과 CSS에 대한 기본지식"/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914857" y="4667439"/>
              <a:ext cx="688033" cy="783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/>
            <p:cNvSpPr txBox="1"/>
            <p:nvPr/>
          </p:nvSpPr>
          <p:spPr>
            <a:xfrm>
              <a:off x="3602890" y="4874328"/>
              <a:ext cx="8996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CSS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2956026" y="4188111"/>
            <a:ext cx="137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JavaScript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20394" y="5007287"/>
            <a:ext cx="137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React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모서리가 접힌 도형 15">
            <a:extLst>
              <a:ext uri="{FF2B5EF4-FFF2-40B4-BE49-F238E27FC236}">
                <a16:creationId xmlns:a16="http://schemas.microsoft.com/office/drawing/2014/main" xmlns="" id="{9C24490A-FF41-456D-7CF8-40CB592BD79D}"/>
              </a:ext>
            </a:extLst>
          </p:cNvPr>
          <p:cNvSpPr/>
          <p:nvPr/>
        </p:nvSpPr>
        <p:spPr>
          <a:xfrm>
            <a:off x="6664857" y="1706887"/>
            <a:ext cx="3089885" cy="4029074"/>
          </a:xfrm>
          <a:prstGeom prst="foldedCorner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3" name="모서리가 접힌 도형 32"/>
          <p:cNvSpPr/>
          <p:nvPr/>
        </p:nvSpPr>
        <p:spPr>
          <a:xfrm>
            <a:off x="4334778" y="2003140"/>
            <a:ext cx="2615625" cy="3055854"/>
          </a:xfrm>
          <a:prstGeom prst="foldedCorner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8" name="Picture 14" descr="Git, HD, logo, png | PNGWing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17565" y="3242214"/>
            <a:ext cx="595697" cy="577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노션 로고, png | PNGWing"/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56153" y="4188111"/>
            <a:ext cx="611499" cy="58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로고 - 무료 소셜 미디어개 아이콘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411" y="2258374"/>
            <a:ext cx="716320" cy="71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모서리가 접힌 도형 31"/>
          <p:cNvSpPr/>
          <p:nvPr/>
        </p:nvSpPr>
        <p:spPr>
          <a:xfrm>
            <a:off x="4717565" y="1805438"/>
            <a:ext cx="1988035" cy="331950"/>
          </a:xfrm>
          <a:prstGeom prst="foldedCorner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OTF ExtraBold" pitchFamily="34" charset="-127"/>
                <a:ea typeface="나눔고딕OTF ExtraBold" pitchFamily="34" charset="-127"/>
              </a:rPr>
              <a:t>Collaboration</a:t>
            </a:r>
            <a:endParaRPr lang="ko-KR" altLang="en-US" dirty="0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99712" y="2431868"/>
            <a:ext cx="89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Github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499711" y="3302709"/>
            <a:ext cx="89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503535" y="4298422"/>
            <a:ext cx="89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Notion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모서리가 접힌 도형 28"/>
          <p:cNvSpPr/>
          <p:nvPr/>
        </p:nvSpPr>
        <p:spPr>
          <a:xfrm>
            <a:off x="7383327" y="1509185"/>
            <a:ext cx="1442889" cy="395404"/>
          </a:xfrm>
          <a:prstGeom prst="foldedCorner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OTF ExtraBold" pitchFamily="34" charset="-127"/>
                <a:ea typeface="나눔고딕OTF ExtraBold" pitchFamily="34" charset="-127"/>
              </a:rPr>
              <a:t>Backend</a:t>
            </a:r>
            <a:endParaRPr lang="ko-KR" altLang="en-US" dirty="0">
              <a:latin typeface="나눔고딕OTF ExtraBold" pitchFamily="34" charset="-127"/>
              <a:ea typeface="나눔고딕OTF ExtraBold" pitchFamily="34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086984" y="2364720"/>
            <a:ext cx="2667758" cy="555777"/>
            <a:chOff x="6509240" y="462275"/>
            <a:chExt cx="2667758" cy="555777"/>
          </a:xfrm>
        </p:grpSpPr>
        <p:pic>
          <p:nvPicPr>
            <p:cNvPr id="4098" name="Picture 2" descr="Django Community | Django"/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9240" y="462275"/>
              <a:ext cx="1595531" cy="555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8104771" y="555497"/>
              <a:ext cx="10722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Django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002884" y="3195571"/>
            <a:ext cx="2697376" cy="987784"/>
            <a:chOff x="6664857" y="248610"/>
            <a:chExt cx="2697376" cy="987784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4857" y="248610"/>
              <a:ext cx="1228101" cy="775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" name="TextBox 46"/>
            <p:cNvSpPr txBox="1"/>
            <p:nvPr/>
          </p:nvSpPr>
          <p:spPr>
            <a:xfrm>
              <a:off x="7892958" y="313064"/>
              <a:ext cx="14692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Django</a:t>
              </a:r>
            </a:p>
            <a:p>
              <a:r>
                <a:rPr lang="en-US" altLang="ko-KR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Rest </a:t>
              </a:r>
            </a:p>
            <a:p>
              <a:r>
                <a:rPr lang="en-US" altLang="ko-KR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Framework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7002884" y="4337435"/>
            <a:ext cx="2751857" cy="807145"/>
            <a:chOff x="7002884" y="4337435"/>
            <a:chExt cx="2751857" cy="807145"/>
          </a:xfrm>
        </p:grpSpPr>
        <p:pic>
          <p:nvPicPr>
            <p:cNvPr id="4101" name="Picture 5" descr="HD MySQL Logo Transparent Background | Citypng"/>
            <p:cNvPicPr>
              <a:picLocks noChangeAspect="1" noChangeArrowheads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002884" y="4337435"/>
              <a:ext cx="1485655" cy="807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/>
            <p:cNvSpPr txBox="1"/>
            <p:nvPr/>
          </p:nvSpPr>
          <p:spPr>
            <a:xfrm>
              <a:off x="8682514" y="4556341"/>
              <a:ext cx="10722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MySQL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65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그래픽, 포스터이(가) 표시된 사진&#10;&#10;자동 생성된 설명">
            <a:extLst>
              <a:ext uri="{FF2B5EF4-FFF2-40B4-BE49-F238E27FC236}">
                <a16:creationId xmlns:a16="http://schemas.microsoft.com/office/drawing/2014/main" xmlns="" id="{1F30EFCE-6676-5936-2E15-75F7EBAB78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CD661985-C354-FEF0-4511-F51619C20EB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B227B1E0-A31D-D9E3-7FF6-A1FCBAAF597D}"/>
              </a:ext>
            </a:extLst>
          </p:cNvPr>
          <p:cNvGrpSpPr/>
          <p:nvPr/>
        </p:nvGrpSpPr>
        <p:grpSpPr>
          <a:xfrm>
            <a:off x="3891710" y="4510666"/>
            <a:ext cx="4408579" cy="1388557"/>
            <a:chOff x="3807553" y="1098393"/>
            <a:chExt cx="4408579" cy="138855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A4F03CB4-ED7C-9AAA-FC89-594C06D0F323}"/>
                </a:ext>
              </a:extLst>
            </p:cNvPr>
            <p:cNvSpPr txBox="1"/>
            <p:nvPr/>
          </p:nvSpPr>
          <p:spPr>
            <a:xfrm>
              <a:off x="5497919" y="1098393"/>
              <a:ext cx="10278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나눔고딕OTF ExtraBold" pitchFamily="34" charset="-127"/>
                  <a:ea typeface="나눔고딕OTF ExtraBold" pitchFamily="34" charset="-127"/>
                </a:rPr>
                <a:t>Part 2</a:t>
              </a:r>
              <a:endParaRPr lang="ko-KR" altLang="en-US" sz="2400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63C6D611-0D22-015E-0AD1-E2398FD98E6E}"/>
                </a:ext>
              </a:extLst>
            </p:cNvPr>
            <p:cNvSpPr txBox="1"/>
            <p:nvPr/>
          </p:nvSpPr>
          <p:spPr>
            <a:xfrm>
              <a:off x="3807553" y="1655953"/>
              <a:ext cx="44085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dirty="0" err="1">
                  <a:solidFill>
                    <a:schemeClr val="bg1"/>
                  </a:solidFill>
                  <a:latin typeface="나눔고딕OTF ExtraBold" pitchFamily="34" charset="-127"/>
                  <a:ea typeface="나눔고딕OTF ExtraBold" pitchFamily="34" charset="-127"/>
                </a:rPr>
                <a:t>프론트엔드</a:t>
              </a:r>
              <a:r>
                <a:rPr lang="ko-KR" altLang="en-US" sz="4800" b="1" dirty="0">
                  <a:solidFill>
                    <a:schemeClr val="bg1"/>
                  </a:solidFill>
                  <a:latin typeface="나눔고딕OTF ExtraBold" pitchFamily="34" charset="-127"/>
                  <a:ea typeface="나눔고딕OTF ExtraBold" pitchFamily="34" charset="-127"/>
                </a:rPr>
                <a:t> 구현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430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원통형 5">
            <a:extLst>
              <a:ext uri="{FF2B5EF4-FFF2-40B4-BE49-F238E27FC236}">
                <a16:creationId xmlns:a16="http://schemas.microsoft.com/office/drawing/2014/main" xmlns="" id="{7C317C0D-D39D-65A3-8ED7-5F1542322526}"/>
              </a:ext>
            </a:extLst>
          </p:cNvPr>
          <p:cNvSpPr/>
          <p:nvPr/>
        </p:nvSpPr>
        <p:spPr>
          <a:xfrm>
            <a:off x="5149449" y="1795346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원통형 6">
            <a:extLst>
              <a:ext uri="{FF2B5EF4-FFF2-40B4-BE49-F238E27FC236}">
                <a16:creationId xmlns:a16="http://schemas.microsoft.com/office/drawing/2014/main" xmlns="" id="{71026855-42F9-0E2D-9BE7-36F9C03A9D4D}"/>
              </a:ext>
            </a:extLst>
          </p:cNvPr>
          <p:cNvSpPr/>
          <p:nvPr/>
        </p:nvSpPr>
        <p:spPr>
          <a:xfrm>
            <a:off x="5149449" y="2635900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원통형 7">
            <a:extLst>
              <a:ext uri="{FF2B5EF4-FFF2-40B4-BE49-F238E27FC236}">
                <a16:creationId xmlns:a16="http://schemas.microsoft.com/office/drawing/2014/main" xmlns="" id="{787C29F5-39F7-42D3-C7FC-1A487DDA75B2}"/>
              </a:ext>
            </a:extLst>
          </p:cNvPr>
          <p:cNvSpPr/>
          <p:nvPr/>
        </p:nvSpPr>
        <p:spPr>
          <a:xfrm>
            <a:off x="5149449" y="3476454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원통형 8">
            <a:extLst>
              <a:ext uri="{FF2B5EF4-FFF2-40B4-BE49-F238E27FC236}">
                <a16:creationId xmlns:a16="http://schemas.microsoft.com/office/drawing/2014/main" xmlns="" id="{8AF6A5AC-03AB-15BB-ED43-374D3FA5F4E9}"/>
              </a:ext>
            </a:extLst>
          </p:cNvPr>
          <p:cNvSpPr/>
          <p:nvPr/>
        </p:nvSpPr>
        <p:spPr>
          <a:xfrm>
            <a:off x="5149449" y="4317008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원통형 9">
            <a:extLst>
              <a:ext uri="{FF2B5EF4-FFF2-40B4-BE49-F238E27FC236}">
                <a16:creationId xmlns:a16="http://schemas.microsoft.com/office/drawing/2014/main" xmlns="" id="{4DF84E59-C4E8-1882-D02A-2F8C3D04F7F7}"/>
              </a:ext>
            </a:extLst>
          </p:cNvPr>
          <p:cNvSpPr/>
          <p:nvPr/>
        </p:nvSpPr>
        <p:spPr>
          <a:xfrm>
            <a:off x="5149449" y="5157561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A416CF4C-06A5-0DD2-3B47-7BF2862F10F6}"/>
              </a:ext>
            </a:extLst>
          </p:cNvPr>
          <p:cNvCxnSpPr/>
          <p:nvPr/>
        </p:nvCxnSpPr>
        <p:spPr>
          <a:xfrm>
            <a:off x="7862218" y="2124706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B6263518-4924-E97F-6DF4-6C3B50FF2E0B}"/>
              </a:ext>
            </a:extLst>
          </p:cNvPr>
          <p:cNvCxnSpPr/>
          <p:nvPr/>
        </p:nvCxnSpPr>
        <p:spPr>
          <a:xfrm>
            <a:off x="7862218" y="2965261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A0C87961-6369-05F3-D176-A54156DAB294}"/>
              </a:ext>
            </a:extLst>
          </p:cNvPr>
          <p:cNvCxnSpPr/>
          <p:nvPr/>
        </p:nvCxnSpPr>
        <p:spPr>
          <a:xfrm>
            <a:off x="7862218" y="3805815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C43225F7-4192-43F2-B53D-60ED6CE5C62C}"/>
              </a:ext>
            </a:extLst>
          </p:cNvPr>
          <p:cNvCxnSpPr/>
          <p:nvPr/>
        </p:nvCxnSpPr>
        <p:spPr>
          <a:xfrm>
            <a:off x="7862218" y="4646370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029DDA7B-94EF-3CD7-70EC-917304F3D10D}"/>
              </a:ext>
            </a:extLst>
          </p:cNvPr>
          <p:cNvCxnSpPr/>
          <p:nvPr/>
        </p:nvCxnSpPr>
        <p:spPr>
          <a:xfrm>
            <a:off x="7862218" y="5486924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64EAC409-FD3F-E2A6-E03D-F8DE2FA6E618}"/>
              </a:ext>
            </a:extLst>
          </p:cNvPr>
          <p:cNvCxnSpPr>
            <a:cxnSpLocks/>
          </p:cNvCxnSpPr>
          <p:nvPr/>
        </p:nvCxnSpPr>
        <p:spPr>
          <a:xfrm flipH="1">
            <a:off x="2618402" y="2124705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04CAAF1B-6457-45A2-4BB2-0E19F7495640}"/>
              </a:ext>
            </a:extLst>
          </p:cNvPr>
          <p:cNvCxnSpPr>
            <a:cxnSpLocks/>
          </p:cNvCxnSpPr>
          <p:nvPr/>
        </p:nvCxnSpPr>
        <p:spPr>
          <a:xfrm flipH="1">
            <a:off x="2618402" y="2965260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602CB247-613C-022A-44B0-949913C60B0D}"/>
              </a:ext>
            </a:extLst>
          </p:cNvPr>
          <p:cNvCxnSpPr>
            <a:cxnSpLocks/>
          </p:cNvCxnSpPr>
          <p:nvPr/>
        </p:nvCxnSpPr>
        <p:spPr>
          <a:xfrm flipH="1">
            <a:off x="2618402" y="3805814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A11E43EE-BC4E-0B4C-4988-156180C0F827}"/>
              </a:ext>
            </a:extLst>
          </p:cNvPr>
          <p:cNvCxnSpPr>
            <a:cxnSpLocks/>
          </p:cNvCxnSpPr>
          <p:nvPr/>
        </p:nvCxnSpPr>
        <p:spPr>
          <a:xfrm flipH="1">
            <a:off x="2618402" y="4646368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7C8CCD91-69E9-A0A5-3723-4058B899679B}"/>
              </a:ext>
            </a:extLst>
          </p:cNvPr>
          <p:cNvCxnSpPr>
            <a:cxnSpLocks/>
          </p:cNvCxnSpPr>
          <p:nvPr/>
        </p:nvCxnSpPr>
        <p:spPr>
          <a:xfrm flipH="1">
            <a:off x="2618402" y="5486923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xmlns="" id="{C7CB6F46-3ECD-F35E-7B12-7A7A3C34EB44}"/>
              </a:ext>
            </a:extLst>
          </p:cNvPr>
          <p:cNvSpPr/>
          <p:nvPr/>
        </p:nvSpPr>
        <p:spPr>
          <a:xfrm>
            <a:off x="448524" y="1836956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웹 페이지 소개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xmlns="" id="{DA26A8DE-70D7-21D5-CAC7-C556F0189629}"/>
              </a:ext>
            </a:extLst>
          </p:cNvPr>
          <p:cNvSpPr/>
          <p:nvPr/>
        </p:nvSpPr>
        <p:spPr>
          <a:xfrm>
            <a:off x="448524" y="2700610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그룹 탐색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xmlns="" id="{37828B58-40DB-D344-E224-8AF18213B72C}"/>
              </a:ext>
            </a:extLst>
          </p:cNvPr>
          <p:cNvSpPr/>
          <p:nvPr/>
        </p:nvSpPr>
        <p:spPr>
          <a:xfrm>
            <a:off x="448524" y="3530713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스터디</a:t>
            </a:r>
            <a:r>
              <a:rPr lang="ko-KR" altLang="en-US" dirty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 문제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9C412FE8-8618-25F9-A557-E655B6652AD3}"/>
              </a:ext>
            </a:extLst>
          </p:cNvPr>
          <p:cNvSpPr/>
          <p:nvPr/>
        </p:nvSpPr>
        <p:spPr>
          <a:xfrm>
            <a:off x="448524" y="4360816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자유 게시판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xmlns="" id="{C55077BC-8D8B-782D-A67F-53A3A0D32AE6}"/>
              </a:ext>
            </a:extLst>
          </p:cNvPr>
          <p:cNvSpPr/>
          <p:nvPr/>
        </p:nvSpPr>
        <p:spPr>
          <a:xfrm>
            <a:off x="448524" y="5190919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로그인</a:t>
            </a:r>
            <a:r>
              <a:rPr lang="en-US" altLang="ko-KR" dirty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회원가입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xmlns="" id="{31D8A9FA-AEAB-45F5-1CFE-9EE43B6C726E}"/>
              </a:ext>
            </a:extLst>
          </p:cNvPr>
          <p:cNvSpPr/>
          <p:nvPr/>
        </p:nvSpPr>
        <p:spPr>
          <a:xfrm>
            <a:off x="9917280" y="1795346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페이지 이동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xmlns="" id="{A728466A-B844-D528-6E7C-18B1FD13ABAF}"/>
              </a:ext>
            </a:extLst>
          </p:cNvPr>
          <p:cNvSpPr/>
          <p:nvPr/>
        </p:nvSpPr>
        <p:spPr>
          <a:xfrm>
            <a:off x="9917280" y="2659000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그룹 생성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xmlns="" id="{75759389-6947-C36C-F44A-5B124FEFEE19}"/>
              </a:ext>
            </a:extLst>
          </p:cNvPr>
          <p:cNvSpPr/>
          <p:nvPr/>
        </p:nvSpPr>
        <p:spPr>
          <a:xfrm>
            <a:off x="9917280" y="3489103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스터디</a:t>
            </a:r>
            <a:r>
              <a:rPr lang="ko-KR" altLang="en-US" dirty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 자료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xmlns="" id="{47701B14-A9B8-5712-3C0D-748801C302FB}"/>
              </a:ext>
            </a:extLst>
          </p:cNvPr>
          <p:cNvSpPr/>
          <p:nvPr/>
        </p:nvSpPr>
        <p:spPr>
          <a:xfrm>
            <a:off x="9917280" y="4319206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댓글</a:t>
            </a:r>
            <a:r>
              <a:rPr lang="en-US" altLang="ko-KR" dirty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조회수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xmlns="" id="{234FAB89-C2AE-23C6-85AD-C2E56F70865E}"/>
              </a:ext>
            </a:extLst>
          </p:cNvPr>
          <p:cNvSpPr/>
          <p:nvPr/>
        </p:nvSpPr>
        <p:spPr>
          <a:xfrm>
            <a:off x="9917280" y="5149309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</a:rPr>
              <a:t>내 정보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A70D35CF-71D2-A4A5-4469-BA81DC9716D4}"/>
              </a:ext>
            </a:extLst>
          </p:cNvPr>
          <p:cNvSpPr txBox="1"/>
          <p:nvPr/>
        </p:nvSpPr>
        <p:spPr>
          <a:xfrm>
            <a:off x="5561402" y="2048603"/>
            <a:ext cx="1184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화면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EC391065-7322-D927-0DD8-B0E044385ADF}"/>
              </a:ext>
            </a:extLst>
          </p:cNvPr>
          <p:cNvSpPr txBox="1"/>
          <p:nvPr/>
        </p:nvSpPr>
        <p:spPr>
          <a:xfrm>
            <a:off x="5561403" y="2903435"/>
            <a:ext cx="1184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그룹 탐색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BDC318B-6652-9C71-5BDE-1A3FE8E04AB9}"/>
              </a:ext>
            </a:extLst>
          </p:cNvPr>
          <p:cNvSpPr txBox="1"/>
          <p:nvPr/>
        </p:nvSpPr>
        <p:spPr>
          <a:xfrm>
            <a:off x="5444386" y="3758267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스터디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자료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736D7E31-4CF8-56FA-1146-0C05584B99B1}"/>
              </a:ext>
            </a:extLst>
          </p:cNvPr>
          <p:cNvSpPr txBox="1"/>
          <p:nvPr/>
        </p:nvSpPr>
        <p:spPr>
          <a:xfrm>
            <a:off x="5710483" y="4613099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09DBA10-6647-AAE7-864A-6537BEE157EE}"/>
              </a:ext>
            </a:extLst>
          </p:cNvPr>
          <p:cNvSpPr txBox="1"/>
          <p:nvPr/>
        </p:nvSpPr>
        <p:spPr>
          <a:xfrm>
            <a:off x="5476446" y="5467930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마이페이지</a:t>
            </a:r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사각형: 둥근 모서리 1">
            <a:extLst>
              <a:ext uri="{FF2B5EF4-FFF2-40B4-BE49-F238E27FC236}">
                <a16:creationId xmlns:a16="http://schemas.microsoft.com/office/drawing/2014/main" xmlns="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2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895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프론트엔드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구현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구현 페이지</a:t>
            </a:r>
          </a:p>
        </p:txBody>
      </p:sp>
    </p:spTree>
    <p:extLst>
      <p:ext uri="{BB962C8B-B14F-4D97-AF65-F5344CB8AC3E}">
        <p14:creationId xmlns:p14="http://schemas.microsoft.com/office/powerpoint/2010/main" val="124426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735" y="1001366"/>
            <a:ext cx="7746978" cy="5589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사각형: 둥근 모서리 1">
            <a:extLst>
              <a:ext uri="{FF2B5EF4-FFF2-40B4-BE49-F238E27FC236}">
                <a16:creationId xmlns:a16="http://schemas.microsoft.com/office/drawing/2014/main" xmlns="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2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429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프론트엔드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구현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메인 화면</a:t>
            </a:r>
          </a:p>
        </p:txBody>
      </p:sp>
    </p:spTree>
    <p:extLst>
      <p:ext uri="{BB962C8B-B14F-4D97-AF65-F5344CB8AC3E}">
        <p14:creationId xmlns:p14="http://schemas.microsoft.com/office/powerpoint/2010/main" val="17356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8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5264E"/>
      </a:accent1>
      <a:accent2>
        <a:srgbClr val="3F668F"/>
      </a:accent2>
      <a:accent3>
        <a:srgbClr val="4A7ECA"/>
      </a:accent3>
      <a:accent4>
        <a:srgbClr val="B28659"/>
      </a:accent4>
      <a:accent5>
        <a:srgbClr val="FDC467"/>
      </a:accent5>
      <a:accent6>
        <a:srgbClr val="E5D8C9"/>
      </a:accent6>
      <a:hlink>
        <a:srgbClr val="262626"/>
      </a:hlink>
      <a:folHlink>
        <a:srgbClr val="262626"/>
      </a:folHlink>
    </a:clrScheme>
    <a:fontScheme name="Pretendard_BLACK_M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2254</TotalTime>
  <Words>245</Words>
  <Application>Microsoft Office PowerPoint</Application>
  <PresentationFormat>사용자 지정</PresentationFormat>
  <Paragraphs>105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굴림</vt:lpstr>
      <vt:lpstr>Arial</vt:lpstr>
      <vt:lpstr>나눔고딕OTF ExtraBold</vt:lpstr>
      <vt:lpstr>나눔스퀘어OTF Bold</vt:lpstr>
      <vt:lpstr>Pretendard Black</vt:lpstr>
      <vt:lpstr>나눔스퀘어</vt:lpstr>
      <vt:lpstr>Pretendard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66</cp:revision>
  <dcterms:created xsi:type="dcterms:W3CDTF">2023-04-24T02:25:46Z</dcterms:created>
  <dcterms:modified xsi:type="dcterms:W3CDTF">2025-06-02T12:14:44Z</dcterms:modified>
</cp:coreProperties>
</file>